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667128518806446E-2"/>
          <c:y val="0.17287491381458112"/>
          <c:w val="0.78057990605251593"/>
          <c:h val="0.71311698620453901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TESTLERİN ETKİLEME ORANLARI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343082463114869"/>
                  <c:y val="4.9465225239064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TYT; 40%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7C-4B7F-8C78-0D9DC436A696}"/>
                </c:ext>
              </c:extLst>
            </c:dLbl>
            <c:dLbl>
              <c:idx val="1"/>
              <c:layout>
                <c:manualLayout>
                  <c:x val="0.18094864602872421"/>
                  <c:y val="-0.1527074772456699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AYT ; 60%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7C-4B7F-8C78-0D9DC436A6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TYT</c:v>
                </c:pt>
                <c:pt idx="1">
                  <c:v>AYT 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0.4</c:v>
                </c:pt>
                <c:pt idx="1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C-4B7F-8C78-0D9DC436A69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DAF7-ED1C-4F5E-8051-C4DBBCA71321}" type="datetimeFigureOut">
              <a:rPr lang="tr-TR" smtClean="0"/>
              <a:t>2.10.2018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ECD19D-9F16-4F39-8797-F87BED1CC4D2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6408712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 smtClean="0"/>
              <a:t> </a:t>
            </a:r>
            <a:br>
              <a:rPr lang="tr-TR" sz="4400" dirty="0" smtClean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/>
              <a:t/>
            </a:r>
            <a:br>
              <a:rPr lang="tr-TR" sz="4400" dirty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/>
              <a:t> </a:t>
            </a:r>
            <a:r>
              <a:rPr lang="tr-TR" sz="4400" dirty="0" smtClean="0"/>
              <a:t>     </a:t>
            </a:r>
            <a:r>
              <a:rPr lang="tr-TR" sz="4400" dirty="0" smtClean="0">
                <a:solidFill>
                  <a:srgbClr val="FF0000"/>
                </a:solidFill>
              </a:rPr>
              <a:t>ZEYBEKLER ANADOLU LİSESİ</a:t>
            </a:r>
            <a:br>
              <a:rPr lang="tr-TR" sz="4400" dirty="0" smtClean="0">
                <a:solidFill>
                  <a:srgbClr val="FF0000"/>
                </a:solidFill>
              </a:rPr>
            </a:br>
            <a:r>
              <a:rPr lang="tr-TR" sz="4400" dirty="0" smtClean="0">
                <a:solidFill>
                  <a:srgbClr val="FF0000"/>
                </a:solidFill>
              </a:rPr>
              <a:t> REHBERLİK SERVİSİ</a:t>
            </a:r>
            <a:r>
              <a:rPr lang="tr-TR" sz="9600" dirty="0" smtClean="0">
                <a:solidFill>
                  <a:srgbClr val="FF0000"/>
                </a:solidFill>
              </a:rPr>
              <a:t/>
            </a:r>
            <a:br>
              <a:rPr lang="tr-TR" sz="9600" dirty="0" smtClean="0">
                <a:solidFill>
                  <a:srgbClr val="FF0000"/>
                </a:solidFill>
              </a:rPr>
            </a:br>
            <a:endParaRPr lang="tr-TR" sz="9600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5" y="260648"/>
            <a:ext cx="5347281" cy="374441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1" y="620688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00298" y="1857364"/>
            <a:ext cx="4287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BARAJ PUANLARI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28596" y="3214686"/>
            <a:ext cx="82868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150 PUAN: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TYT testinden 150 puan ve üzeri alanlar 2. oturum (Alan Yeterlilik Testi) sınavına girme ve meslek yüksek okullarını tercih etme hakkı elde edecek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180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Sözel, Sayısal, Eşit Ağırlık ve Dil puan türlerinde 180 puan ve üzeri alanlar Lisans programlarını tercih edebilecekler.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C203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 puanından 200 puan ve üzeri alanlar, isterlerse   puanlarını bir sonraki yıl kullanabilecekler.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58" name="AutoShape 6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60" name="AutoShape 8" descr="DOKTOR GÃRSEL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1714512" cy="1886383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3071802" y="3143248"/>
            <a:ext cx="17859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TIP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SAYISAL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Res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1663846" cy="1814945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571472" y="3071810"/>
            <a:ext cx="164307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HUKUK</a:t>
            </a:r>
          </a:p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EŞİT AĞIRLIK</a:t>
            </a:r>
          </a:p>
          <a:p>
            <a:pPr algn="ctr"/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 BİN</a:t>
            </a:r>
            <a:endParaRPr lang="tr-T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2"/>
            <a:ext cx="1785950" cy="2071702"/>
          </a:xfrm>
          <a:prstGeom prst="rect">
            <a:avLst/>
          </a:prstGeom>
          <a:noFill/>
        </p:spPr>
      </p:pic>
      <p:pic>
        <p:nvPicPr>
          <p:cNvPr id="13" name="12 Resi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000240"/>
            <a:ext cx="1571636" cy="2000264"/>
          </a:xfrm>
          <a:prstGeom prst="rect">
            <a:avLst/>
          </a:prstGeom>
          <a:noFill/>
        </p:spPr>
      </p:pic>
      <p:sp>
        <p:nvSpPr>
          <p:cNvPr id="14" name="13 Dikdörtgen"/>
          <p:cNvSpPr/>
          <p:nvPr/>
        </p:nvSpPr>
        <p:spPr>
          <a:xfrm>
            <a:off x="5072066" y="3143248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MÜHENDİSLİK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SAYISAL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7143768" y="3286124"/>
            <a:ext cx="185738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ÖĞRETMENLİK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Resi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14818"/>
            <a:ext cx="1504950" cy="2071702"/>
          </a:xfrm>
          <a:prstGeom prst="rect">
            <a:avLst/>
          </a:prstGeom>
          <a:noFill/>
        </p:spPr>
      </p:pic>
      <p:sp>
        <p:nvSpPr>
          <p:cNvPr id="17" name="16 Dikdörtgen"/>
          <p:cNvSpPr/>
          <p:nvPr/>
        </p:nvSpPr>
        <p:spPr>
          <a:xfrm>
            <a:off x="3857620" y="5643578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MİMARLIK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SAYISAL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250 BİN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2285984" y="857232"/>
            <a:ext cx="675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SIRALAMA BARAJI OLAN BÖLÜMLER</a:t>
            </a:r>
            <a:endParaRPr lang="tr-TR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4286256"/>
            <a:ext cx="7643866" cy="12144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ÖĞRENCİ BİR PROGRAMI KAZANDIĞI ZAMAN OBP PUANI DİĞER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 YARIYA DÜŞECEKTİR!!!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 İKİNİCİ YIL NORMALE DÖNECEKTİR!!!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57158" y="1500174"/>
            <a:ext cx="82868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32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ORTAÖĞRETİM BAŞARI PUANI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32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Diploma puanı önce 5, daha sonra 0,12 ile çarpılarak bulunur.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 az 30, en fazla 60 gelir.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6124"/>
            <a:ext cx="81439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Alınabilecek en yüksek puan 500 (ham)+ 60 (okuldan)=560’dır.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785918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TERCİHLERİNDE EN POPÜLER BÖLÜMLER</a:t>
            </a:r>
            <a:endParaRPr lang="tr-T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3999" cy="57150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8573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2018 YKS YERLEŞTİRME SONUCUNA GÖRE EN FAZLA BOŞ KONTENJANA SAHİP PROGRAMLAR</a:t>
            </a:r>
            <a:endParaRPr lang="tr-T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5720" y="1785927"/>
            <a:ext cx="8286807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 smtClean="0">
                <a:ln/>
                <a:solidFill>
                  <a:schemeClr val="accent3"/>
                </a:solidFill>
                <a:effectLst/>
              </a:rPr>
              <a:t>Yüksek Öğretim Kurumları </a:t>
            </a:r>
            <a:r>
              <a:rPr lang="tr-TR" sz="2800" b="1" dirty="0" smtClean="0">
                <a:ln/>
                <a:solidFill>
                  <a:schemeClr val="accent3"/>
                </a:solidFill>
              </a:rPr>
              <a:t>Sınavı</a:t>
            </a:r>
          </a:p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YKS </a:t>
            </a:r>
            <a:r>
              <a:rPr lang="tr-TR" sz="5400" b="1" dirty="0" smtClean="0">
                <a:ln/>
                <a:solidFill>
                  <a:schemeClr val="accent3"/>
                </a:solidFill>
              </a:rPr>
              <a:t>2019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285852" y="3714753"/>
          <a:ext cx="7072362" cy="2646454"/>
        </p:xfrm>
        <a:graphic>
          <a:graphicData uri="http://schemas.openxmlformats.org/drawingml/2006/table">
            <a:tbl>
              <a:tblPr/>
              <a:tblGrid>
                <a:gridCol w="3536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YÜKSEK ÖĞRETİM KURUMLARI SINAVI (YKS)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OTURUM SAYISI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SINAV TARİHİ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HAZİRAN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OTURUMLAR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latin typeface="Calibri"/>
                          <a:ea typeface="Times New Roman"/>
                          <a:cs typeface="Times New Roman"/>
                        </a:rPr>
                        <a:t>TYT-AYT-DİL (CUMARTESİ/PAZAR)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Calibri"/>
                          <a:ea typeface="Times New Roman"/>
                          <a:cs typeface="Times New Roman"/>
                        </a:rPr>
                        <a:t>BARAJ PUANI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Calibri"/>
                          <a:ea typeface="Times New Roman"/>
                          <a:cs typeface="Times New Roman"/>
                        </a:rPr>
                        <a:t>150-180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2071678"/>
            <a:ext cx="84296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I.OTURUM</a:t>
            </a:r>
            <a:endParaRPr kumimoji="0" lang="tr-TR" sz="32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 (TEMEL YETENEK SINAVI)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TYT’de</a:t>
            </a: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Türkçe, Sosyal Bilimler, Temel Matematik ve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Fen Bilimleri alanları ile ilgili sorular yer alacaktır. 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500034" y="1785926"/>
          <a:ext cx="8072495" cy="1136338"/>
        </p:xfrm>
        <a:graphic>
          <a:graphicData uri="http://schemas.openxmlformats.org/drawingml/2006/table">
            <a:tbl>
              <a:tblPr/>
              <a:tblGrid>
                <a:gridCol w="278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TÜRKÇE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MATEMATİK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2500298" y="92867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00034" y="3000372"/>
          <a:ext cx="8072494" cy="3505200"/>
        </p:xfrm>
        <a:graphic>
          <a:graphicData uri="http://schemas.openxmlformats.org/drawingml/2006/table">
            <a:tbl>
              <a:tblPr/>
              <a:tblGrid>
                <a:gridCol w="278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BİLİMLER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D.K.A.Bilgisi </a:t>
                      </a:r>
                      <a:endParaRPr lang="tr-TR" sz="20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BİLİMLERİ</a:t>
                      </a:r>
                      <a:endParaRPr lang="tr-TR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20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500298" y="6286520"/>
            <a:ext cx="5213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latin typeface="Arial" pitchFamily="34" charset="0"/>
                <a:cs typeface="Arial" pitchFamily="34" charset="0"/>
              </a:rPr>
              <a:t>TYT TOPLAM 120 SORU 135 DAKİKADIR.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000240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II.OTURUM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AYT (ALAN YETERLİLİK SINAVI)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285720" y="350043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İkinci oturum olan Alan Yeterlilik Sınavında  her birinde 40’ar soru olan 4 alan testi yer alacaktır.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357158" y="1735455"/>
          <a:ext cx="8286808" cy="4924044"/>
        </p:xfrm>
        <a:graphic>
          <a:graphicData uri="http://schemas.openxmlformats.org/drawingml/2006/table">
            <a:tbl>
              <a:tblPr/>
              <a:tblGrid>
                <a:gridCol w="433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Edebiyatı-Sosyal Bilimler-1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Türk Dili ve Edebiyatı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-1 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-1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Matematik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Sosyal Bilimler-2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Coğrafya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D.K.A.  Bilgisi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Felsefe Grubu 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Tarih – 2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Fen Bilimleri</a:t>
                      </a:r>
                      <a:endParaRPr lang="tr-T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Biyoloji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Fizik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Kimya </a:t>
                      </a:r>
                      <a:endParaRPr lang="tr-T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3 Dikdörtgen"/>
          <p:cNvSpPr/>
          <p:nvPr/>
        </p:nvSpPr>
        <p:spPr>
          <a:xfrm>
            <a:off x="2714612" y="6372036"/>
            <a:ext cx="340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AYT 160 SORU 180 DAKİKADIR.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2571736" y="57148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AYT SINAVINDA</a:t>
            </a:r>
            <a:endParaRPr lang="tr-T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142976" y="2571744"/>
          <a:ext cx="6572296" cy="630936"/>
        </p:xfrm>
        <a:graphic>
          <a:graphicData uri="http://schemas.openxmlformats.org/drawingml/2006/table">
            <a:tbl>
              <a:tblPr/>
              <a:tblGrid>
                <a:gridCol w="262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6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TEST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SORU SAYISI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PUAN</a:t>
                      </a:r>
                      <a:endParaRPr lang="tr-TR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YABANCI DİL</a:t>
                      </a:r>
                      <a:endParaRPr lang="tr-TR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71670" y="1643050"/>
            <a:ext cx="5203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TESTİ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57356" y="3357562"/>
            <a:ext cx="5271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YABANCI DİL SINAVI 80 SORU 120 DAKİKADIR.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500298" y="3786190"/>
            <a:ext cx="4174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TESTLERİN ORANLARI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Grafik"/>
          <p:cNvGraphicFramePr/>
          <p:nvPr/>
        </p:nvGraphicFramePr>
        <p:xfrm>
          <a:off x="2285984" y="4286256"/>
          <a:ext cx="4572032" cy="208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786" y="1428736"/>
            <a:ext cx="7500990" cy="12366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Sosyal Bilimler-2 Testi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2643182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         	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Fen Bilimleri Testi       	%30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85786" y="3786190"/>
            <a:ext cx="7500990" cy="11430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      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Testi	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% 30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Türk Dili ve Edebiyatı – Sosyal Bilimler-1 Testi  %30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85786" y="4929198"/>
            <a:ext cx="7500990" cy="8763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DİL PUANI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Temel Yeterlilik Testi 	 %40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Yabancı Dil Testi 		% 60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14546" y="642918"/>
            <a:ext cx="5500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PUAN TÜRLERİ</a:t>
            </a: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7144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HANGİ PUAN TÜRÜ İÇİN HANGİ TESTİ ÇÖZMELİ?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2500306"/>
            <a:ext cx="84998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SÖZEL PUAN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Sosyal Bilimler-2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SAYISAL PUAN=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Matematik + Fen Bilimleri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EŞİT AĞIRLIK PUANI=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Matematik + Türk Dili ve Edebiyatı- Sosyal Bilimler-1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458</Words>
  <Application>Microsoft Office PowerPoint</Application>
  <PresentationFormat>Ekran Gösterisi (4:3)</PresentationFormat>
  <Paragraphs>163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 2</vt:lpstr>
      <vt:lpstr>Akış</vt:lpstr>
      <vt:lpstr>                   ZEYBEKLER ANADOLU LİSESİ  REHBERLİK SERVİSİ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YKS NEDİR ?</dc:title>
  <dc:creator>Windows Kullanıcısı</dc:creator>
  <cp:lastModifiedBy>Windows Kullanıcısı</cp:lastModifiedBy>
  <cp:revision>21</cp:revision>
  <dcterms:created xsi:type="dcterms:W3CDTF">2018-09-18T17:42:56Z</dcterms:created>
  <dcterms:modified xsi:type="dcterms:W3CDTF">2018-10-02T18:16:37Z</dcterms:modified>
</cp:coreProperties>
</file>